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6" r:id="rId4"/>
    <p:sldId id="260" r:id="rId5"/>
    <p:sldId id="261" r:id="rId6"/>
    <p:sldId id="262" r:id="rId7"/>
    <p:sldId id="265" r:id="rId8"/>
    <p:sldId id="263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5DD3-ADE6-47B3-B006-FB7D463D1300}" type="datetimeFigureOut">
              <a:rPr lang="en-IN" smtClean="0"/>
              <a:pPr/>
              <a:t>06-12-2024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993E1-18E7-4125-A9EE-A6346F77977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175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93E1-18E7-4125-A9EE-A6346F77977F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490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F4B4-811D-47BD-B089-5C5ED00AF59A}" type="datetime1">
              <a:rPr lang="en-IN" smtClean="0"/>
              <a:t>06-12-2024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IN" dirty="0" err="1"/>
              <a:t>iCon</a:t>
            </a:r>
            <a:r>
              <a:rPr lang="en-IN" dirty="0"/>
              <a:t>-BCIHT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21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914E-F707-4AAD-A362-FA754898F34A}" type="datetime1">
              <a:rPr lang="en-IN" smtClean="0"/>
              <a:t>06-12-2024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IN" dirty="0" err="1"/>
              <a:t>iCon</a:t>
            </a:r>
            <a:r>
              <a:rPr lang="en-IN" dirty="0"/>
              <a:t>-BCIHT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40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23E2A-1063-4F21-B1C2-892A6CB1F970}" type="datetime1">
              <a:rPr lang="en-IN" smtClean="0"/>
              <a:t>06-12-2024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IN" dirty="0" err="1"/>
              <a:t>iCon</a:t>
            </a:r>
            <a:r>
              <a:rPr lang="en-IN" dirty="0"/>
              <a:t>-BCIHT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E51E9-072A-4438-87B4-53E2119EC4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28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D16A-27EC-6674-05D4-05C22A96B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37" y="95249"/>
            <a:ext cx="11972925" cy="1895475"/>
          </a:xfr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en-IN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iCon</a:t>
            </a:r>
            <a:r>
              <a:rPr lang="en-IN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-BCIHT</a:t>
            </a:r>
            <a:br>
              <a:rPr lang="en-IN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IN" sz="2000" b="1" dirty="0">
                <a:solidFill>
                  <a:schemeClr val="tx1"/>
                </a:solidFill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2024 International Conference on</a:t>
            </a:r>
            <a:br>
              <a:rPr lang="en-IN" sz="2000" b="1" dirty="0">
                <a:solidFill>
                  <a:schemeClr val="tx1"/>
                </a:solidFill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IN" sz="2000" b="1" dirty="0">
                <a:solidFill>
                  <a:schemeClr val="tx1"/>
                </a:solidFill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Brain Computer Interface and &amp; Healthcare Technologies</a:t>
            </a:r>
            <a:b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19 &amp; 20 December 2024, </a:t>
            </a:r>
            <a:r>
              <a:rPr lang="en-US" sz="1800" b="1" dirty="0" err="1">
                <a:solidFill>
                  <a:schemeClr val="tx1"/>
                </a:solidFill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Thiruvananthapuram</a:t>
            </a:r>
            <a:r>
              <a:rPr lang="en-US" sz="1800" b="1" dirty="0">
                <a:solidFill>
                  <a:schemeClr val="tx1"/>
                </a:solidFill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, Kerala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7200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EECE6-2213-0A35-1618-8F676C77C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31" y="2057400"/>
            <a:ext cx="11953253" cy="470535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blue and gold circular logo&#10;&#10;Description automatically generated">
            <a:extLst>
              <a:ext uri="{FF2B5EF4-FFF2-40B4-BE49-F238E27FC236}">
                <a16:creationId xmlns:a16="http://schemas.microsoft.com/office/drawing/2014/main" id="{2A310A10-D803-2440-0311-2467C511E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" y="300746"/>
            <a:ext cx="942213" cy="697567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B6C674F-B239-19B0-8961-C59E7A9408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30" y="438153"/>
            <a:ext cx="1003470" cy="421457"/>
          </a:xfrm>
          <a:prstGeom prst="rect">
            <a:avLst/>
          </a:prstGeom>
        </p:spPr>
      </p:pic>
      <p:pic>
        <p:nvPicPr>
          <p:cNvPr id="6" name="Picture 5" descr="A logo with text and symbols&#10;&#10;Description automatically generated">
            <a:extLst>
              <a:ext uri="{FF2B5EF4-FFF2-40B4-BE49-F238E27FC236}">
                <a16:creationId xmlns:a16="http://schemas.microsoft.com/office/drawing/2014/main" id="{595EB2D3-02E9-84E4-FD0D-1FB132DB6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2" y="998313"/>
            <a:ext cx="648834" cy="775847"/>
          </a:xfrm>
          <a:prstGeom prst="rect">
            <a:avLst/>
          </a:prstGeom>
        </p:spPr>
      </p:pic>
      <p:pic>
        <p:nvPicPr>
          <p:cNvPr id="7" name="Picture 6" descr="A purple and blue text on a black background&#10;&#10;Description automatically generated">
            <a:extLst>
              <a:ext uri="{FF2B5EF4-FFF2-40B4-BE49-F238E27FC236}">
                <a16:creationId xmlns:a16="http://schemas.microsoft.com/office/drawing/2014/main" id="{5EE14381-D079-1B1D-0D06-6F1D0AF6C7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25" y="420732"/>
            <a:ext cx="1003470" cy="491700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1EA97B40-570A-6BA0-7DA6-F7CEA5BA07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49" y="487791"/>
            <a:ext cx="915334" cy="298209"/>
          </a:xfrm>
          <a:prstGeom prst="rect">
            <a:avLst/>
          </a:prstGeom>
        </p:spPr>
      </p:pic>
      <p:pic>
        <p:nvPicPr>
          <p:cNvPr id="10" name="Picture 9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94BC395B-7AAF-8FCD-69D3-8B0302E105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946" y="1267315"/>
            <a:ext cx="813043" cy="368525"/>
          </a:xfrm>
          <a:prstGeom prst="rect">
            <a:avLst/>
          </a:prstGeom>
        </p:spPr>
      </p:pic>
      <p:pic>
        <p:nvPicPr>
          <p:cNvPr id="12" name="Picture 11" descr="A logo of the earth&#10;&#10;Description automatically generated">
            <a:extLst>
              <a:ext uri="{FF2B5EF4-FFF2-40B4-BE49-F238E27FC236}">
                <a16:creationId xmlns:a16="http://schemas.microsoft.com/office/drawing/2014/main" id="{EFA8F98B-D7FF-273D-68AB-B6F8EF3A0D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" y="1124390"/>
            <a:ext cx="648834" cy="6488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6C678C-8E94-CCB5-F741-DA887E3281D0}"/>
              </a:ext>
            </a:extLst>
          </p:cNvPr>
          <p:cNvSpPr/>
          <p:nvPr/>
        </p:nvSpPr>
        <p:spPr>
          <a:xfrm>
            <a:off x="109536" y="2057400"/>
            <a:ext cx="2777347" cy="4705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A935C179-6598-3E1E-F104-6AB26F3AA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7" name="Picture 26" descr="A close up of a brain&#10;&#10;Description automatically generated">
            <a:extLst>
              <a:ext uri="{FF2B5EF4-FFF2-40B4-BE49-F238E27FC236}">
                <a16:creationId xmlns:a16="http://schemas.microsoft.com/office/drawing/2014/main" id="{3A7F1CE5-B9DE-824A-2304-845DFD2510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462" cy="20077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A798353-B3C6-2BFD-A6B3-B67542F2527C}"/>
              </a:ext>
            </a:extLst>
          </p:cNvPr>
          <p:cNvSpPr txBox="1"/>
          <p:nvPr/>
        </p:nvSpPr>
        <p:spPr>
          <a:xfrm>
            <a:off x="198782" y="2701467"/>
            <a:ext cx="1179774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Presentation Title      </a:t>
            </a:r>
          </a:p>
          <a:p>
            <a:pPr algn="ctr"/>
            <a:r>
              <a:rPr lang="en-US" sz="3200" dirty="0"/>
              <a:t>(Paper ID: )</a:t>
            </a:r>
            <a:endParaRPr lang="en-IN" sz="4400" dirty="0"/>
          </a:p>
        </p:txBody>
      </p:sp>
      <p:pic>
        <p:nvPicPr>
          <p:cNvPr id="31" name="Picture 30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36D6B734-2196-EF69-174E-4D5E43B6E4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66" y="1234226"/>
            <a:ext cx="896117" cy="3685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798353-B3C6-2BFD-A6B3-B67542F2527C}"/>
              </a:ext>
            </a:extLst>
          </p:cNvPr>
          <p:cNvSpPr txBox="1"/>
          <p:nvPr/>
        </p:nvSpPr>
        <p:spPr>
          <a:xfrm>
            <a:off x="168965" y="4533574"/>
            <a:ext cx="11867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Author(s)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798353-B3C6-2BFD-A6B3-B67542F2527C}"/>
              </a:ext>
            </a:extLst>
          </p:cNvPr>
          <p:cNvSpPr txBox="1"/>
          <p:nvPr/>
        </p:nvSpPr>
        <p:spPr>
          <a:xfrm>
            <a:off x="178904" y="5491043"/>
            <a:ext cx="11857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Affiliation(s)</a:t>
            </a:r>
          </a:p>
        </p:txBody>
      </p:sp>
    </p:spTree>
    <p:extLst>
      <p:ext uri="{BB962C8B-B14F-4D97-AF65-F5344CB8AC3E}">
        <p14:creationId xmlns:p14="http://schemas.microsoft.com/office/powerpoint/2010/main" val="302106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0A08C-5C7E-0356-13BC-762EB90D4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2BA9-4EC7-E7E4-FDE9-D4A9FDAC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68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b="1" dirty="0"/>
              <a:t>THANK YOU</a:t>
            </a:r>
            <a:br>
              <a:rPr lang="en-GB" sz="8000" b="1" dirty="0"/>
            </a:br>
            <a:r>
              <a:rPr lang="en-GB" b="1" dirty="0"/>
              <a:t>Questions?</a:t>
            </a:r>
            <a:endParaRPr lang="en-US" sz="8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87137-B0F2-49E4-FC6E-19C11B62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DD23A-EEFD-2025-B8EB-4D25082F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iCon-BCIHT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464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31F90-D41E-F693-5B5F-C6EBC1461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000E2-19D0-1DEB-AC0B-7E964090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0CBA3-48BF-D220-49F0-3D76DBB9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iCon-BCIHT</a:t>
            </a:r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024225-A064-8BBB-E136-801BA74B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Guidelines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BB24BF-AD29-1494-8033-499F6E5C7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Time-Limits</a:t>
            </a:r>
          </a:p>
          <a:p>
            <a:pPr lvl="1"/>
            <a:r>
              <a:rPr lang="en-US" dirty="0"/>
              <a:t>Oral Presentation (with Power point): 10 minutes maximum</a:t>
            </a:r>
          </a:p>
          <a:p>
            <a:pPr lvl="1"/>
            <a:r>
              <a:rPr lang="en-US" dirty="0"/>
              <a:t>Question &amp; Answer session by Judges: 2-4 minutes </a:t>
            </a:r>
          </a:p>
          <a:p>
            <a:pPr lvl="1"/>
            <a:r>
              <a:rPr lang="en-US" dirty="0"/>
              <a:t>Maximum no of slides : 16</a:t>
            </a:r>
          </a:p>
          <a:p>
            <a:r>
              <a:rPr lang="en-US" dirty="0"/>
              <a:t>Animations &amp; Videos (if any) may be included, but they should be played with in the same allotted time limit of 10 minutes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7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 </a:t>
            </a:r>
            <a:r>
              <a:rPr lang="en-GB" b="1" dirty="0">
                <a:solidFill>
                  <a:srgbClr val="0070C0"/>
                </a:solidFill>
              </a:rPr>
              <a:t>(1 Slide)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iCon-BCIHT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6D4AD-5B5C-2AB5-E3AA-8FC8AFCE6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AA7E-0B17-1ED4-4AB9-F9821187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Problem Statement </a:t>
            </a:r>
            <a:r>
              <a:rPr lang="en-GB" b="1" dirty="0">
                <a:solidFill>
                  <a:srgbClr val="0070C0"/>
                </a:solidFill>
              </a:rPr>
              <a:t>(1 Slide)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7A1E5-CB7D-F6A3-1074-1C2B4343E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9CA1-BE4B-FAF6-DAB0-7156A261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9F961-D892-D3FF-42C7-CCFF1F32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iCon-BCIHT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348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Literature Review </a:t>
            </a:r>
            <a:r>
              <a:rPr lang="en-GB" b="1" dirty="0">
                <a:solidFill>
                  <a:srgbClr val="0070C0"/>
                </a:solidFill>
              </a:rPr>
              <a:t>(1 Slide)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iCon-BCIHT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Methodology </a:t>
            </a:r>
            <a:r>
              <a:rPr lang="en-GB" b="1" dirty="0">
                <a:solidFill>
                  <a:srgbClr val="0070C0"/>
                </a:solidFill>
              </a:rPr>
              <a:t>(1-3 Slides)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iCon-BCIHT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Results </a:t>
            </a:r>
            <a:r>
              <a:rPr lang="en-GB" b="1" dirty="0">
                <a:solidFill>
                  <a:srgbClr val="0070C0"/>
                </a:solidFill>
              </a:rPr>
              <a:t>(2-4 Slides)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iCon-BCIHT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4EE9-D153-3B13-D90D-FCC10B38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</a:t>
            </a:r>
            <a:r>
              <a:rPr lang="en-GB" b="1" dirty="0">
                <a:solidFill>
                  <a:srgbClr val="0070C0"/>
                </a:solidFill>
              </a:rPr>
              <a:t>(1-2 Slides)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3B77-B63E-3096-397F-003A54548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33B7F-513C-896F-B0BE-137C6A2B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iCon-BCIHT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3788C-D6EB-484A-0BC8-1AC95973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265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 </a:t>
            </a:r>
            <a:r>
              <a:rPr lang="en-GB" b="1" dirty="0">
                <a:solidFill>
                  <a:srgbClr val="0070C0"/>
                </a:solidFill>
              </a:rPr>
              <a:t>(1 Slide)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iCon-BCIHT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 </a:t>
            </a:r>
            <a:r>
              <a:rPr lang="en-GB" b="1" dirty="0">
                <a:solidFill>
                  <a:srgbClr val="0070C0"/>
                </a:solidFill>
              </a:rPr>
              <a:t>(1 Slide)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1E9-072A-4438-87B4-53E2119EC443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iCon-BCIHT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5277</TotalTime>
  <Words>164</Words>
  <Application>Microsoft Office PowerPoint</Application>
  <PresentationFormat>Widescreen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Aptos</vt:lpstr>
      <vt:lpstr>Arial</vt:lpstr>
      <vt:lpstr>Arial Black</vt:lpstr>
      <vt:lpstr>Calibri</vt:lpstr>
      <vt:lpstr>Calibri Light</vt:lpstr>
      <vt:lpstr>Office 2013 - 2022 Theme</vt:lpstr>
      <vt:lpstr>iCon-BCIHT 2024 International Conference on  Brain Computer Interface and &amp; Healthcare Technologies  19 &amp; 20 December 2024, Thiruvananthapuram, Kerala  </vt:lpstr>
      <vt:lpstr>Introduction (1 Slide)</vt:lpstr>
      <vt:lpstr>Problem Statement (1 Slide)</vt:lpstr>
      <vt:lpstr>Literature Review (1 Slide)</vt:lpstr>
      <vt:lpstr>Methodology (1-3 Slides) </vt:lpstr>
      <vt:lpstr>Results (2-4 Slides)</vt:lpstr>
      <vt:lpstr>Discussion (1-2 Slides)</vt:lpstr>
      <vt:lpstr>Conclusion (1 Slide)</vt:lpstr>
      <vt:lpstr>Reference (1 Slide)</vt:lpstr>
      <vt:lpstr>THANK YOU Questions?</vt:lpstr>
      <vt:lpstr>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iCon-BCIHT 2024 International Conference on  Brain Computer Interface and &amp; Healthcare Technologies  19 &amp; 20 December 2024, Thiruvananthapuram, Kerala</dc:title>
  <dc:creator>Senior Assistant Senior Assistant</dc:creator>
  <cp:lastModifiedBy>Ashwin Sharma CDAC</cp:lastModifiedBy>
  <cp:revision>27</cp:revision>
  <dcterms:created xsi:type="dcterms:W3CDTF">2024-10-30T04:59:31Z</dcterms:created>
  <dcterms:modified xsi:type="dcterms:W3CDTF">2024-12-06T08:57:01Z</dcterms:modified>
</cp:coreProperties>
</file>